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6" r:id="rId2"/>
    <p:sldId id="262" r:id="rId3"/>
    <p:sldId id="273" r:id="rId4"/>
    <p:sldId id="263" r:id="rId5"/>
    <p:sldId id="267" r:id="rId6"/>
    <p:sldId id="269" r:id="rId7"/>
    <p:sldId id="261" r:id="rId8"/>
    <p:sldId id="270" r:id="rId9"/>
    <p:sldId id="271" r:id="rId10"/>
    <p:sldId id="272" r:id="rId11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521" autoAdjust="0"/>
    <p:restoredTop sz="94660"/>
  </p:normalViewPr>
  <p:slideViewPr>
    <p:cSldViewPr>
      <p:cViewPr varScale="1">
        <p:scale>
          <a:sx n="50" d="100"/>
          <a:sy n="50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E7D018D-748F-47BF-843A-40349A141CAC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04AC5213-BACC-41AB-9B61-B40CF6C52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3E9B8FB-2ABD-42C9-A6DA-A6789EAF441D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E2A7042-DEED-4AA1-9E89-4A16B25725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E2A7042-DEED-4AA1-9E89-4A16B257257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E2A7042-DEED-4AA1-9E89-4A16B257257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E2A7042-DEED-4AA1-9E89-4A16B257257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bum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7162800" y="137160"/>
            <a:ext cx="228600" cy="525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7467600" y="133350"/>
            <a:ext cx="1447800" cy="5257800"/>
          </a:xfrm>
          <a:prstGeom prst="rect">
            <a:avLst/>
          </a:prstGeom>
          <a:solidFill>
            <a:schemeClr val="accent3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5467350"/>
            <a:ext cx="8672946" cy="1238250"/>
          </a:xfrm>
          <a:solidFill>
            <a:schemeClr val="accent1"/>
          </a:solidFill>
        </p:spPr>
        <p:txBody>
          <a:bodyPr vert="horz" anchor="ctr">
            <a:noAutofit/>
          </a:bodyPr>
          <a:lstStyle>
            <a:lvl1pPr marL="0" indent="0" algn="l">
              <a:buFontTx/>
              <a:buNone/>
              <a:defRPr lang="en-US" sz="4800" baseline="0" dirty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photo album title</a:t>
            </a: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228600" y="152400"/>
            <a:ext cx="6858000" cy="5239512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2/25/2013</a:t>
            </a:fld>
            <a:endParaRPr lang="en-US"/>
          </a:p>
        </p:txBody>
      </p:sp>
      <p:sp>
        <p:nvSpPr>
          <p:cNvPr id="13" name="Rectangle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4" name="Rectangle 13"/>
          <p:cNvSpPr>
            <a:spLocks noGrp="1"/>
          </p:cNvSpPr>
          <p:nvPr>
            <p:ph type="ftr" sz="quarter" idx="14"/>
          </p:nvPr>
        </p:nvSpPr>
        <p:spPr>
          <a:xfrm rot="16200000">
            <a:off x="7296150" y="3698878"/>
            <a:ext cx="29337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8" name="Rectangle 17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5372100" y="2247900"/>
            <a:ext cx="5181600" cy="990600"/>
          </a:xfrm>
        </p:spPr>
        <p:txBody>
          <a:bodyPr/>
          <a:lstStyle>
            <a:lvl1pPr marL="0" indent="0" algn="r"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date or details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 noChangeAspect="1"/>
          </p:cNvSpPr>
          <p:nvPr>
            <p:ph type="pic" sz="quarter" idx="11"/>
          </p:nvPr>
        </p:nvSpPr>
        <p:spPr>
          <a:xfrm>
            <a:off x="43434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Picture Placeholder 25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Picture Placeholder 12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2286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228600"/>
            <a:ext cx="3947160" cy="2960370"/>
          </a:xfrm>
        </p:spPr>
        <p:txBody>
          <a:bodyPr anchor="b" anchorCtr="0"/>
          <a:lstStyle>
            <a:lvl1pPr marL="0" marR="0" indent="0" algn="r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2/25/2013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Mi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 noChangeAspect="1"/>
          </p:cNvSpPr>
          <p:nvPr>
            <p:ph type="pic" sz="quarter" idx="11"/>
          </p:nvPr>
        </p:nvSpPr>
        <p:spPr>
          <a:xfrm>
            <a:off x="4648200" y="3124962"/>
            <a:ext cx="3697224" cy="2772918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Picture Placeholder 24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228600"/>
            <a:ext cx="4251960" cy="566928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228600"/>
            <a:ext cx="3672840" cy="275463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2/25/2013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18669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6"/>
          </p:nvPr>
        </p:nvSpPr>
        <p:spPr>
          <a:xfrm>
            <a:off x="1866900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5"/>
          </p:nvPr>
        </p:nvSpPr>
        <p:spPr>
          <a:xfrm>
            <a:off x="43053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7"/>
          </p:nvPr>
        </p:nvSpPr>
        <p:spPr>
          <a:xfrm>
            <a:off x="4306086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228600"/>
            <a:ext cx="1676400" cy="2743200"/>
          </a:xfrm>
        </p:spPr>
        <p:txBody>
          <a:bodyPr anchor="t" anchorCtr="0"/>
          <a:lstStyle>
            <a:lvl1pPr marL="0" marR="0" indent="0" algn="r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629400" y="228600"/>
            <a:ext cx="1676400" cy="19050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 hasCustomPrompt="1"/>
          </p:nvPr>
        </p:nvSpPr>
        <p:spPr>
          <a:xfrm>
            <a:off x="152400" y="4724400"/>
            <a:ext cx="1676400" cy="1905000"/>
          </a:xfrm>
        </p:spPr>
        <p:txBody>
          <a:bodyPr anchor="b" anchorCtr="0"/>
          <a:lstStyle>
            <a:lvl1pPr marL="0" marR="0" indent="0" algn="r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0" hasCustomPrompt="1"/>
          </p:nvPr>
        </p:nvSpPr>
        <p:spPr>
          <a:xfrm>
            <a:off x="6629400" y="4724400"/>
            <a:ext cx="1676400" cy="1905000"/>
          </a:xfrm>
        </p:spPr>
        <p:txBody>
          <a:bodyPr anchor="b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2/25/2013</a:t>
            </a:fld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4"/>
          </p:nvPr>
        </p:nvSpPr>
        <p:spPr>
          <a:xfrm>
            <a:off x="533400" y="685800"/>
            <a:ext cx="3653297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533400" y="63246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267200" y="6858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8"/>
          </p:nvPr>
        </p:nvSpPr>
        <p:spPr>
          <a:xfrm>
            <a:off x="5334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42672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533400" y="3048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267200" y="63246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4267200" y="3048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2/25/2013</a:t>
            </a:fld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Portrait with Lar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 noChangeAspect="1"/>
          </p:cNvSpPr>
          <p:nvPr>
            <p:ph type="pic" sz="quarter" idx="14"/>
          </p:nvPr>
        </p:nvSpPr>
        <p:spPr>
          <a:xfrm>
            <a:off x="2286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8" name="Picture Placeholder 27"/>
          <p:cNvSpPr>
            <a:spLocks noGrp="1" noChangeAspect="1"/>
          </p:cNvSpPr>
          <p:nvPr>
            <p:ph type="pic" sz="quarter" idx="31"/>
          </p:nvPr>
        </p:nvSpPr>
        <p:spPr>
          <a:xfrm>
            <a:off x="43434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icture Placeholder 3"/>
          <p:cNvSpPr>
            <a:spLocks noGrp="1" noChangeAspect="1"/>
          </p:cNvSpPr>
          <p:nvPr>
            <p:ph type="pic" sz="quarter" idx="30"/>
          </p:nvPr>
        </p:nvSpPr>
        <p:spPr>
          <a:xfrm>
            <a:off x="22860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32"/>
          </p:nvPr>
        </p:nvSpPr>
        <p:spPr>
          <a:xfrm>
            <a:off x="64008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9" hasCustomPrompt="1"/>
          </p:nvPr>
        </p:nvSpPr>
        <p:spPr>
          <a:xfrm>
            <a:off x="228600" y="3352800"/>
            <a:ext cx="8153400" cy="3048000"/>
          </a:xfrm>
        </p:spPr>
        <p:txBody>
          <a:bodyPr anchor="t" anchorCtr="0"/>
          <a:lstStyle>
            <a:lvl1pPr marL="0" marR="0" indent="0" algn="l">
              <a:buFontTx/>
              <a:buNone/>
              <a:defRPr sz="2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2/25/2013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Portrait with 3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43292" y="257665"/>
            <a:ext cx="4764388" cy="63525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5446340" y="257665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5446340" y="2432657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23"/>
          </p:nvPr>
        </p:nvSpPr>
        <p:spPr>
          <a:xfrm>
            <a:off x="5446340" y="4607649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2/25/2013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andscape with 2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228600" y="34290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2438400" y="228600"/>
            <a:ext cx="5562600" cy="4171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27"/>
          </p:nvPr>
        </p:nvSpPr>
        <p:spPr>
          <a:xfrm>
            <a:off x="52578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28"/>
          </p:nvPr>
        </p:nvSpPr>
        <p:spPr>
          <a:xfrm>
            <a:off x="24384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2/25/2013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andscape with 3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9"/>
          </p:nvPr>
        </p:nvSpPr>
        <p:spPr>
          <a:xfrm>
            <a:off x="228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30"/>
          </p:nvPr>
        </p:nvSpPr>
        <p:spPr>
          <a:xfrm>
            <a:off x="4419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7"/>
          </p:nvPr>
        </p:nvSpPr>
        <p:spPr>
          <a:xfrm>
            <a:off x="30099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57912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2/25/2013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2133600" y="762000"/>
            <a:ext cx="4873334" cy="48768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latinLnBrk="0">
              <a:spcBef>
                <a:spcPct val="20000"/>
              </a:spcBef>
              <a:buFontTx/>
              <a:buNone/>
              <a:defRPr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2133600" y="5715000"/>
            <a:ext cx="4876800" cy="8382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2/25/2013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95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7" name="Picture Placeholder 6"/>
          <p:cNvSpPr>
            <a:spLocks noGrp="1" noChangeAspect="1"/>
          </p:cNvSpPr>
          <p:nvPr>
            <p:ph type="pic" sz="quarter" idx="14"/>
          </p:nvPr>
        </p:nvSpPr>
        <p:spPr>
          <a:xfrm>
            <a:off x="114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latinLnBrk="0">
              <a:spcBef>
                <a:spcPct val="20000"/>
              </a:spcBef>
              <a:buFontTx/>
              <a:buNone/>
              <a:defRPr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2/25/2013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 noChangeAspect="1"/>
          </p:cNvSpPr>
          <p:nvPr>
            <p:ph type="pic" sz="quarter" idx="10"/>
          </p:nvPr>
        </p:nvSpPr>
        <p:spPr>
          <a:xfrm>
            <a:off x="533400" y="218390"/>
            <a:ext cx="7467600" cy="56007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0" indent="0" algn="ctr" rtl="0" latinLnBrk="0">
              <a:spcBef>
                <a:spcPct val="20000"/>
              </a:spcBef>
              <a:def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5943600"/>
            <a:ext cx="7467600" cy="762000"/>
          </a:xfrm>
        </p:spPr>
        <p:txBody>
          <a:bodyPr anchor="t" anchorCtr="0"/>
          <a:lstStyle>
            <a:lvl1pPr marL="0" marR="0" indent="0" algn="r">
              <a:buFontTx/>
              <a:buNone/>
              <a:defRPr sz="2400" i="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2/25/2013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30"/>
          </p:nvPr>
        </p:nvSpPr>
        <p:spPr>
          <a:xfrm>
            <a:off x="228600" y="1524000"/>
            <a:ext cx="8229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latinLnBrk="0">
              <a:spcBef>
                <a:spcPct val="20000"/>
              </a:spcBef>
              <a:buFontTx/>
              <a:buNone/>
              <a:defRPr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28600" y="4343400"/>
            <a:ext cx="8229600" cy="1676400"/>
          </a:xfrm>
        </p:spPr>
        <p:txBody>
          <a:bodyPr tIns="91440" rIns="9144" bIns="91440" anchor="t"/>
          <a:lstStyle>
            <a:lvl1pPr marL="0" marR="0" indent="0" algn="r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3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2/25/2013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trai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0"/>
          </p:nvPr>
        </p:nvSpPr>
        <p:spPr>
          <a:xfrm>
            <a:off x="304800" y="228600"/>
            <a:ext cx="4754880" cy="63246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t"/>
          <a:lstStyle>
            <a:lvl1pPr marL="0" indent="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105400" y="228600"/>
            <a:ext cx="3200400" cy="3810000"/>
          </a:xfrm>
        </p:spPr>
        <p:txBody>
          <a:bodyPr tIns="91440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2/25/2013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ndscape Full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 anchor="t"/>
          <a:lstStyle>
            <a:extLst/>
          </a:lstStyle>
          <a:p>
            <a:pPr marL="0" marR="0" indent="0" algn="ctr">
              <a:buFontTx/>
              <a:buNone/>
            </a:pPr>
            <a:r>
              <a:rPr lang="en-US" i="0" dirty="0" smtClean="0"/>
              <a:t>Click icon to add full page picture</a:t>
            </a:r>
            <a:endParaRPr lang="en-US" i="0" baseline="0" dirty="0" smtClean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2/25/2013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bum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435429" y="2146300"/>
            <a:ext cx="2362200" cy="21971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 rot="10800000" flipV="1">
            <a:off x="435429" y="6172200"/>
            <a:ext cx="7086600" cy="6858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2" name="Rectangle 21"/>
          <p:cNvSpPr/>
          <p:nvPr userDrawn="1"/>
        </p:nvSpPr>
        <p:spPr>
          <a:xfrm>
            <a:off x="435429" y="0"/>
            <a:ext cx="7086600" cy="19812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35429" y="5791200"/>
            <a:ext cx="7086600" cy="381000"/>
          </a:xfrm>
          <a:solidFill>
            <a:schemeClr val="accent3"/>
          </a:solidFill>
        </p:spPr>
        <p:txBody>
          <a:bodyPr vert="horz" anchor="ctr"/>
          <a:lstStyle>
            <a:lvl1pPr marL="0" indent="0" algn="l">
              <a:buFontTx/>
              <a:buNone/>
              <a:defRPr sz="1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435429" y="4495800"/>
            <a:ext cx="7086600" cy="1295400"/>
          </a:xfrm>
          <a:solidFill>
            <a:schemeClr val="accent6"/>
          </a:solidFill>
        </p:spPr>
        <p:txBody>
          <a:bodyPr vert="horz" anchor="ctr"/>
          <a:lstStyle>
            <a:lvl1pPr marL="0" indent="0" algn="l">
              <a:buFontTx/>
              <a:buNone/>
              <a:defRPr sz="3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section title</a:t>
            </a:r>
            <a:endParaRPr lang="en-US" dirty="0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8"/>
          </p:nvPr>
        </p:nvSpPr>
        <p:spPr>
          <a:xfrm>
            <a:off x="29500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latinLnBrk="0">
              <a:spcBef>
                <a:spcPct val="20000"/>
              </a:spcBef>
              <a:buFontTx/>
              <a:buNone/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53122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latinLnBrk="0">
              <a:spcBef>
                <a:spcPct val="20000"/>
              </a:spcBef>
              <a:buFontTx/>
              <a:buNone/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2/25/2013</a:t>
            </a:fld>
            <a:endParaRPr lang="en-US"/>
          </a:p>
        </p:txBody>
      </p:sp>
      <p:sp>
        <p:nvSpPr>
          <p:cNvPr id="20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/>
          <p:cNvSpPr>
            <a:spLocks noGrp="1" noChangeAspect="1"/>
          </p:cNvSpPr>
          <p:nvPr>
            <p:ph type="pic" sz="quarter" idx="10"/>
          </p:nvPr>
        </p:nvSpPr>
        <p:spPr>
          <a:xfrm>
            <a:off x="4341047" y="533400"/>
            <a:ext cx="3431353" cy="4575141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Picture Placeholder 30"/>
          <p:cNvSpPr>
            <a:spLocks noGrp="1" noChangeAspect="1"/>
          </p:cNvSpPr>
          <p:nvPr>
            <p:ph type="pic" sz="quarter" idx="11"/>
          </p:nvPr>
        </p:nvSpPr>
        <p:spPr>
          <a:xfrm>
            <a:off x="685800" y="533400"/>
            <a:ext cx="3429000" cy="45720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5257800"/>
            <a:ext cx="3429000" cy="12192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343400" y="5257800"/>
            <a:ext cx="3429000" cy="12192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2/25/2013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4"/>
          </p:nvPr>
        </p:nvSpPr>
        <p:spPr>
          <a:xfrm>
            <a:off x="152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4267200"/>
            <a:ext cx="4038600" cy="10668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 hasCustomPrompt="1"/>
          </p:nvPr>
        </p:nvSpPr>
        <p:spPr>
          <a:xfrm>
            <a:off x="4343400" y="4267200"/>
            <a:ext cx="4038600" cy="10668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2/25/2013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Mixed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 noChangeAspect="1"/>
          </p:cNvSpPr>
          <p:nvPr>
            <p:ph type="pic" sz="quarter" idx="11"/>
          </p:nvPr>
        </p:nvSpPr>
        <p:spPr>
          <a:xfrm>
            <a:off x="4724401" y="225552"/>
            <a:ext cx="3694176" cy="2770632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Picture Placeholder 20"/>
          <p:cNvSpPr>
            <a:spLocks noGrp="1" noChangeAspect="1"/>
          </p:cNvSpPr>
          <p:nvPr>
            <p:ph type="pic" sz="quarter" idx="12"/>
          </p:nvPr>
        </p:nvSpPr>
        <p:spPr>
          <a:xfrm>
            <a:off x="152400" y="222504"/>
            <a:ext cx="4368557" cy="5824743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724400" y="3124200"/>
            <a:ext cx="3694177" cy="2983987"/>
          </a:xfrm>
        </p:spPr>
        <p:txBody>
          <a:bodyPr anchor="t" anchorCtr="0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2/25/2013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9" name="Picture Placeholder 28"/>
          <p:cNvSpPr>
            <a:spLocks noGrp="1" noChangeAspect="1"/>
          </p:cNvSpPr>
          <p:nvPr>
            <p:ph type="pic" sz="quarter" idx="11"/>
          </p:nvPr>
        </p:nvSpPr>
        <p:spPr>
          <a:xfrm>
            <a:off x="30480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9"/>
          <p:cNvSpPr>
            <a:spLocks noGrp="1" noChangeAspect="1"/>
          </p:cNvSpPr>
          <p:nvPr>
            <p:ph type="pic" sz="quarter" idx="12"/>
          </p:nvPr>
        </p:nvSpPr>
        <p:spPr>
          <a:xfrm>
            <a:off x="58674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58674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8889273" y="0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2/25/2013</a:t>
            </a:fld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7848600" cy="4525963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96200" y="1012825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2/25/2013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162800" y="3832226"/>
            <a:ext cx="32004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  <a:extLst/>
          </a:lstStyle>
          <a:p>
            <a:pPr algn="l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  <a:extLst/>
          </a:lstStyle>
          <a:p>
            <a:fld id="{8A4431D5-1B33-458B-8AFD-CECCB0FA18CB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Picture 00000.jpg"/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t="2094" b="2094"/>
          <a:stretch>
            <a:fillRect/>
          </a:stretch>
        </p:blipFill>
        <p:spPr/>
      </p:pic>
      <p:sp>
        <p:nvSpPr>
          <p:cNvPr id="2" name="Rectangle 1"/>
          <p:cNvSpPr>
            <a:spLocks noGrp="1"/>
          </p:cNvSpPr>
          <p:nvPr>
            <p:ph type="body" sz="quarter" idx="11"/>
          </p:nvPr>
        </p:nvSpPr>
        <p:spPr>
          <a:xfrm>
            <a:off x="5105400" y="228600"/>
            <a:ext cx="3200400" cy="6324600"/>
          </a:xfrm>
        </p:spPr>
        <p:txBody>
          <a:bodyPr>
            <a:normAutofit/>
          </a:bodyPr>
          <a:lstStyle>
            <a:extLst/>
          </a:lstStyle>
          <a:p>
            <a:pPr algn="just"/>
            <a:r>
              <a:rPr smtClean="0"/>
              <a:t>Rev A G Mhururu </a:t>
            </a:r>
            <a:r>
              <a:rPr lang="en-US" dirty="0" smtClean="0"/>
              <a:t>was born on 13 March 1956 in </a:t>
            </a:r>
            <a:r>
              <a:rPr lang="en-US" dirty="0" err="1" smtClean="0"/>
              <a:t>Zaka</a:t>
            </a:r>
            <a:r>
              <a:rPr lang="en-US" dirty="0" smtClean="0"/>
              <a:t>, </a:t>
            </a:r>
            <a:r>
              <a:rPr lang="en-US" dirty="0" err="1" smtClean="0"/>
              <a:t>Masvingo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pPr algn="just"/>
            <a:r>
              <a:rPr lang="en-US" dirty="0" smtClean="0"/>
              <a:t>He is a proud father of four children and three grandchildren.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Rev A G Mhururu is one of the most senior ministers of religion in the United Church of Christ in Zimbabwe.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He  has a strong belief in contextual development.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He is the current pastor of UCCZ Glen View 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IMG_0197.JPG"/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t="13930" b="13930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2133600" y="5715000"/>
            <a:ext cx="4876800" cy="11430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sz="2400" b="1" dirty="0" smtClean="0"/>
              <a:t>He is a father, pastor, leader, advisor and above all Christian who believes in equal opportunities for all members of the society.</a:t>
            </a:r>
            <a:endParaRPr lang="en-US" sz="2400" b="1" dirty="0"/>
          </a:p>
        </p:txBody>
      </p:sp>
    </p:spTree>
  </p:cSld>
  <p:clrMapOvr>
    <a:masterClrMapping/>
  </p:clrMapOvr>
  <p:transition advTm="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4" descr="003.jpg"/>
          <p:cNvPicPr>
            <a:picLocks noGrp="1" noChangeAspect="1"/>
          </p:cNvPicPr>
          <p:nvPr>
            <p:ph type="pic" sz="quarter" idx="17"/>
          </p:nvPr>
        </p:nvPicPr>
        <p:blipFill>
          <a:blip r:embed="rId3"/>
          <a:srcRect t="13611" b="13611"/>
          <a:stretch>
            <a:fillRect/>
          </a:stretch>
        </p:blipFill>
        <p:spPr/>
      </p:pic>
      <p:pic>
        <p:nvPicPr>
          <p:cNvPr id="11" name="Picture Placeholder 10" descr="IMG_0672.JPG"/>
          <p:cNvPicPr>
            <a:picLocks noGrp="1" noChangeAspect="1"/>
          </p:cNvPicPr>
          <p:nvPr>
            <p:ph type="pic" sz="quarter" idx="26"/>
          </p:nvPr>
        </p:nvPicPr>
        <p:blipFill>
          <a:blip r:embed="rId4"/>
          <a:srcRect l="11654" r="11654"/>
          <a:stretch>
            <a:fillRect/>
          </a:stretch>
        </p:blipFill>
        <p:spPr/>
      </p:pic>
      <p:pic>
        <p:nvPicPr>
          <p:cNvPr id="17" name="Picture Placeholder 16" descr="Picture 020.jpg"/>
          <p:cNvPicPr>
            <a:picLocks noGrp="1" noChangeAspect="1"/>
          </p:cNvPicPr>
          <p:nvPr>
            <p:ph type="pic" sz="quarter" idx="14"/>
          </p:nvPr>
        </p:nvPicPr>
        <p:blipFill>
          <a:blip r:embed="rId5"/>
          <a:srcRect l="12588" r="12588"/>
          <a:stretch>
            <a:fillRect/>
          </a:stretch>
        </p:blipFill>
        <p:spPr/>
      </p:pic>
      <p:pic>
        <p:nvPicPr>
          <p:cNvPr id="19" name="Picture Placeholder 18" descr="Tariro Mhururu 206.jpg"/>
          <p:cNvPicPr>
            <a:picLocks noGrp="1" noChangeAspect="1"/>
          </p:cNvPicPr>
          <p:nvPr>
            <p:ph type="pic" sz="quarter" idx="28"/>
          </p:nvPr>
        </p:nvPicPr>
        <p:blipFill>
          <a:blip r:embed="rId6"/>
          <a:srcRect t="23395" b="23395"/>
          <a:stretch>
            <a:fillRect/>
          </a:stretch>
        </p:blipFill>
        <p:spPr/>
      </p:pic>
      <p:pic>
        <p:nvPicPr>
          <p:cNvPr id="21" name="Picture Placeholder 20" descr="Tariro Mhururu 120.jpg"/>
          <p:cNvPicPr>
            <a:picLocks noGrp="1" noChangeAspect="1"/>
          </p:cNvPicPr>
          <p:nvPr>
            <p:ph type="pic" sz="quarter" idx="27"/>
          </p:nvPr>
        </p:nvPicPr>
        <p:blipFill>
          <a:blip r:embed="rId7"/>
          <a:srcRect t="22872" b="22872"/>
          <a:stretch>
            <a:fillRect/>
          </a:stretch>
        </p:blipFill>
        <p:spPr/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1" descr="IMG_0115.JPG"/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1086" r="1086"/>
          <a:stretch>
            <a:fillRect/>
          </a:stretch>
        </p:blipFill>
        <p:spPr/>
      </p:pic>
      <p:pic>
        <p:nvPicPr>
          <p:cNvPr id="11" name="Picture Placeholder 10" descr="IMG_0365.JPG"/>
          <p:cNvPicPr>
            <a:picLocks noGrp="1" noChangeAspect="1"/>
          </p:cNvPicPr>
          <p:nvPr>
            <p:ph type="pic" sz="quarter" idx="11"/>
          </p:nvPr>
        </p:nvPicPr>
        <p:blipFill>
          <a:blip r:embed="rId3"/>
          <a:srcRect l="12331" r="12331"/>
          <a:stretch>
            <a:fillRect/>
          </a:stretch>
        </p:blipFill>
        <p:spPr/>
      </p:pic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33400" y="5257800"/>
            <a:ext cx="3581400" cy="1219200"/>
          </a:xfrm>
        </p:spPr>
        <p:txBody>
          <a:bodyPr/>
          <a:lstStyle/>
          <a:p>
            <a:pPr algn="l"/>
            <a:r>
              <a:rPr lang="en-US" b="1" dirty="0" smtClean="0"/>
              <a:t>Owen Dhliwayo, married to Rejoice</a:t>
            </a:r>
            <a:endParaRPr lang="en-US" b="1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algn="l"/>
            <a:r>
              <a:rPr lang="en-US" b="1" dirty="0" smtClean="0"/>
              <a:t>Fred </a:t>
            </a:r>
            <a:r>
              <a:rPr lang="en-US" b="1" dirty="0" err="1" smtClean="0"/>
              <a:t>Gadaga</a:t>
            </a:r>
            <a:r>
              <a:rPr lang="en-US" b="1" dirty="0" smtClean="0"/>
              <a:t> married to </a:t>
            </a:r>
            <a:r>
              <a:rPr lang="en-US" b="1" dirty="0" err="1" smtClean="0"/>
              <a:t>Tariro</a:t>
            </a:r>
            <a:endParaRPr lang="en-US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/>
          </p:cNvSpPr>
          <p:nvPr>
            <p:ph type="body" sz="quarter" idx="11"/>
          </p:nvPr>
        </p:nvSpPr>
        <p:spPr>
          <a:xfrm>
            <a:off x="5105400" y="228600"/>
            <a:ext cx="3200400" cy="6324600"/>
          </a:xfrm>
        </p:spPr>
        <p:txBody>
          <a:bodyPr/>
          <a:lstStyle>
            <a:extLst/>
          </a:lstStyle>
          <a:p>
            <a:r>
              <a:rPr lang="en-US" b="1" dirty="0" smtClean="0"/>
              <a:t>Rev A G Mhururu became a minister of religion  in the United Church of Christ in Zimbabwe on the 1</a:t>
            </a:r>
            <a:r>
              <a:rPr lang="en-US" b="1" baseline="30000" dirty="0" smtClean="0"/>
              <a:t>st</a:t>
            </a:r>
            <a:r>
              <a:rPr lang="en-US" b="1" dirty="0" smtClean="0"/>
              <a:t>  of January 1982.</a:t>
            </a:r>
            <a:endParaRPr lang="en-US" b="1" dirty="0"/>
          </a:p>
          <a:p>
            <a:endParaRPr lang="en-US" dirty="0"/>
          </a:p>
          <a:p>
            <a:r>
              <a:rPr lang="en-US" b="1" dirty="0" smtClean="0"/>
              <a:t>He was subsequently ordained on 29 June 1986 at Highfield Church in Harare.</a:t>
            </a:r>
          </a:p>
          <a:p>
            <a:endParaRPr lang="en-US" b="1" dirty="0" smtClean="0"/>
          </a:p>
          <a:p>
            <a:r>
              <a:rPr lang="en-US" b="1" dirty="0" smtClean="0"/>
              <a:t>Since then he has served the Church in different capacities including  a Conference Minister, Volunteers Council President and regional ministers’ retreat chairperson.</a:t>
            </a:r>
            <a:endParaRPr lang="en-US" b="1" dirty="0"/>
          </a:p>
          <a:p>
            <a:endParaRPr lang="en-US" dirty="0"/>
          </a:p>
        </p:txBody>
      </p:sp>
      <p:pic>
        <p:nvPicPr>
          <p:cNvPr id="5" name="Picture Placeholder 4" descr="000.jpg"/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l="12275" r="12275"/>
          <a:stretch>
            <a:fillRect/>
          </a:stretch>
        </p:blipFill>
        <p:spPr/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 descr="IMG_0040.JPG"/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4777" r="4777"/>
          <a:stretch>
            <a:fillRect/>
          </a:stretch>
        </p:blipFill>
        <p:spPr>
          <a:xfrm>
            <a:off x="533400" y="218390"/>
            <a:ext cx="7467600" cy="5191810"/>
          </a:xfrm>
        </p:spPr>
      </p:pic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33400" y="5410200"/>
            <a:ext cx="7467600" cy="12954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Rev A G Mhururu and Monica Mhururu were married for 27years and were blessed with four children. Sadly Monica Mhururu passed away on 12 February 2007, five months before their first daughter – Rejoice was to wed Owen Dhliwayo.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Placeholder 14" descr="IMG_0013.JPG"/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9316" r="9316"/>
          <a:stretch>
            <a:fillRect/>
          </a:stretch>
        </p:blipFill>
        <p:spPr/>
      </p:pic>
      <p:pic>
        <p:nvPicPr>
          <p:cNvPr id="14" name="Picture Placeholder 13" descr="Tariro Mhururu 199.jpg"/>
          <p:cNvPicPr>
            <a:picLocks noGrp="1" noChangeAspect="1"/>
          </p:cNvPicPr>
          <p:nvPr>
            <p:ph type="pic" sz="quarter" idx="11"/>
          </p:nvPr>
        </p:nvPicPr>
        <p:blipFill>
          <a:blip r:embed="rId3"/>
          <a:srcRect l="21875" r="21875"/>
          <a:stretch>
            <a:fillRect/>
          </a:stretch>
        </p:blipFill>
        <p:spPr/>
      </p:pic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With Dionne Shannel Dhliwayo</a:t>
            </a:r>
          </a:p>
          <a:p>
            <a:pPr algn="l"/>
            <a:endParaRPr lang="en-US" b="1" dirty="0" smtClean="0"/>
          </a:p>
          <a:p>
            <a:pPr algn="l"/>
            <a:r>
              <a:rPr lang="en-US" b="1" dirty="0" smtClean="0"/>
              <a:t>Born: 05 April 2009</a:t>
            </a:r>
            <a:endParaRPr lang="en-US" b="1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algn="l"/>
            <a:r>
              <a:rPr lang="en-US" b="1" dirty="0" err="1" smtClean="0"/>
              <a:t>Anisha</a:t>
            </a:r>
            <a:r>
              <a:rPr lang="en-US" b="1" dirty="0" smtClean="0"/>
              <a:t> and Alisha </a:t>
            </a:r>
            <a:r>
              <a:rPr lang="en-US" b="1" dirty="0" err="1" smtClean="0"/>
              <a:t>Gadaga</a:t>
            </a:r>
            <a:endParaRPr lang="en-US" b="1" dirty="0" smtClean="0"/>
          </a:p>
          <a:p>
            <a:pPr algn="l"/>
            <a:endParaRPr lang="en-US" b="1" dirty="0" smtClean="0"/>
          </a:p>
          <a:p>
            <a:pPr algn="l"/>
            <a:r>
              <a:rPr lang="en-US" b="1" dirty="0" smtClean="0"/>
              <a:t>Born: 13 August 2011</a:t>
            </a:r>
          </a:p>
          <a:p>
            <a:pPr algn="l"/>
            <a:endParaRPr lang="en-US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1" descr="Picture 0001.jpg"/>
          <p:cNvPicPr>
            <a:picLocks noGrp="1" noChangeAspect="1"/>
          </p:cNvPicPr>
          <p:nvPr>
            <p:ph type="pic" sz="quarter" idx="11"/>
          </p:nvPr>
        </p:nvPicPr>
        <p:blipFill>
          <a:blip r:embed="rId3"/>
          <a:srcRect t="601" b="601"/>
          <a:stretch>
            <a:fillRect/>
          </a:stretch>
        </p:blipFill>
        <p:spPr/>
      </p:pic>
      <p:pic>
        <p:nvPicPr>
          <p:cNvPr id="17" name="Picture Placeholder 16" descr="Tariro Mhururu 009.jpg"/>
          <p:cNvPicPr>
            <a:picLocks noGrp="1" noChangeAspect="1"/>
          </p:cNvPicPr>
          <p:nvPr>
            <p:ph type="pic" sz="quarter" idx="12"/>
          </p:nvPr>
        </p:nvPicPr>
        <p:blipFill>
          <a:blip r:embed="rId4"/>
          <a:srcRect t="10722" b="10722"/>
          <a:stretch>
            <a:fillRect/>
          </a:stretch>
        </p:blipFill>
        <p:spPr/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IMG_0298.JPG"/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12604" r="12604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905000" y="5715000"/>
            <a:ext cx="5410200" cy="1143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At Glen View Church, he has managed to ensure the drilling of a borehole – a development that is assisting the Glen View community with provision of a clean and reliable water source.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 descr="Picture 309.jpg"/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2874" r="2874"/>
          <a:stretch>
            <a:fillRect/>
          </a:stretch>
        </p:blipFill>
        <p:spPr/>
      </p:pic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2133600" y="5715000"/>
            <a:ext cx="4876800" cy="11430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On 28 April 2013, Rev A G Mhururu will walk down the aisle to be joined in Holy Matrimony with Ms </a:t>
            </a:r>
            <a:r>
              <a:rPr lang="en-US" dirty="0" err="1" smtClean="0"/>
              <a:t>Gamuchirai</a:t>
            </a:r>
            <a:r>
              <a:rPr lang="en-US" dirty="0" smtClean="0"/>
              <a:t> </a:t>
            </a:r>
            <a:r>
              <a:rPr lang="en-US" dirty="0" err="1" smtClean="0"/>
              <a:t>Taremba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PhotoAlbu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ContemporaryPhotoAlbum</Template>
  <TotalTime>0</TotalTime>
  <Words>290</Words>
  <Application>Microsoft Office PowerPoint</Application>
  <PresentationFormat>On-screen Show (4:3)</PresentationFormat>
  <Paragraphs>30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ContemporaryPhotoAlbum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2013-02-21T07:40:33Z</dcterms:created>
  <dcterms:modified xsi:type="dcterms:W3CDTF">2013-02-25T12:20:53Z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